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5"/>
  </p:notesMasterIdLst>
  <p:handoutMasterIdLst>
    <p:handoutMasterId r:id="rId6"/>
  </p:handoutMasterIdLst>
  <p:sldIdLst>
    <p:sldId id="261" r:id="rId2"/>
    <p:sldId id="278" r:id="rId3"/>
    <p:sldId id="27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41" autoAdjust="0"/>
    <p:restoredTop sz="95588" autoAdjust="0"/>
  </p:normalViewPr>
  <p:slideViewPr>
    <p:cSldViewPr snapToGrid="0" showGuides="1">
      <p:cViewPr varScale="1">
        <p:scale>
          <a:sx n="103" d="100"/>
          <a:sy n="103" d="100"/>
        </p:scale>
        <p:origin x="184" y="23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17.09.2020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E18A70-0E94-854E-BBA1-4D0F96AD75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3212" y="1844072"/>
            <a:ext cx="8615811" cy="86518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17/09/2020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Håndkøring</a:t>
            </a:r>
            <a:r>
              <a:rPr lang="da-DK" dirty="0"/>
              <a:t> (</a:t>
            </a:r>
            <a:r>
              <a:rPr lang="da-DK" dirty="0" err="1"/>
              <a:t>tracing</a:t>
            </a:r>
            <a:r>
              <a:rPr lang="da-DK" dirty="0"/>
              <a:t>)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Macintosh PowerPoint</Application>
  <PresentationFormat>Widescreen</PresentationFormat>
  <Paragraphs>15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Microsoft New Tai Lue</vt:lpstr>
      <vt:lpstr>Brugerdefineret design</vt:lpstr>
      <vt:lpstr>PowerPoint Presentation</vt:lpstr>
      <vt:lpstr>Håndkøring (tracing)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2020-09-17T14:40:19Z</dcterms:modified>
</cp:coreProperties>
</file>